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6B22B-D1D4-4272-ADCF-1613993310FF}" v="4" dt="2022-06-01T09:43:08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s Rimbach" userId="db99a48b-7a76-4c46-a96c-c92e207e5ee5" providerId="ADAL" clId="{1C56B22B-D1D4-4272-ADCF-1613993310FF}"/>
    <pc:docChg chg="custSel addSld delSld modSld">
      <pc:chgData name="Jens Rimbach" userId="db99a48b-7a76-4c46-a96c-c92e207e5ee5" providerId="ADAL" clId="{1C56B22B-D1D4-4272-ADCF-1613993310FF}" dt="2022-06-01T09:43:18.901" v="39" actId="47"/>
      <pc:docMkLst>
        <pc:docMk/>
      </pc:docMkLst>
      <pc:sldChg chg="addSp delSp modSp mod">
        <pc:chgData name="Jens Rimbach" userId="db99a48b-7a76-4c46-a96c-c92e207e5ee5" providerId="ADAL" clId="{1C56B22B-D1D4-4272-ADCF-1613993310FF}" dt="2022-06-01T09:39:03.276" v="37" actId="2711"/>
        <pc:sldMkLst>
          <pc:docMk/>
          <pc:sldMk cId="432953776" sldId="256"/>
        </pc:sldMkLst>
        <pc:spChg chg="mod">
          <ac:chgData name="Jens Rimbach" userId="db99a48b-7a76-4c46-a96c-c92e207e5ee5" providerId="ADAL" clId="{1C56B22B-D1D4-4272-ADCF-1613993310FF}" dt="2022-06-01T09:38:56.542" v="36" actId="2711"/>
          <ac:spMkLst>
            <pc:docMk/>
            <pc:sldMk cId="432953776" sldId="256"/>
            <ac:spMk id="8" creationId="{FB896A01-CDB5-9661-F793-7E9430C7B32B}"/>
          </ac:spMkLst>
        </pc:spChg>
        <pc:spChg chg="mod">
          <ac:chgData name="Jens Rimbach" userId="db99a48b-7a76-4c46-a96c-c92e207e5ee5" providerId="ADAL" clId="{1C56B22B-D1D4-4272-ADCF-1613993310FF}" dt="2022-06-01T09:39:03.276" v="37" actId="2711"/>
          <ac:spMkLst>
            <pc:docMk/>
            <pc:sldMk cId="432953776" sldId="256"/>
            <ac:spMk id="9" creationId="{B55568D9-1603-566E-4091-FAB361ABE4D3}"/>
          </ac:spMkLst>
        </pc:spChg>
        <pc:picChg chg="add mod">
          <ac:chgData name="Jens Rimbach" userId="db99a48b-7a76-4c46-a96c-c92e207e5ee5" providerId="ADAL" clId="{1C56B22B-D1D4-4272-ADCF-1613993310FF}" dt="2022-05-19T07:19:27.526" v="7" actId="1076"/>
          <ac:picMkLst>
            <pc:docMk/>
            <pc:sldMk cId="432953776" sldId="256"/>
            <ac:picMk id="3" creationId="{4E93AFB2-8B03-A853-3636-E5309D3425F2}"/>
          </ac:picMkLst>
        </pc:picChg>
        <pc:picChg chg="add del mod">
          <ac:chgData name="Jens Rimbach" userId="db99a48b-7a76-4c46-a96c-c92e207e5ee5" providerId="ADAL" clId="{1C56B22B-D1D4-4272-ADCF-1613993310FF}" dt="2022-06-01T09:34:31.727" v="29" actId="478"/>
          <ac:picMkLst>
            <pc:docMk/>
            <pc:sldMk cId="432953776" sldId="256"/>
            <ac:picMk id="4" creationId="{96BCCBED-04C6-B02B-AC45-1A7F61E75F91}"/>
          </ac:picMkLst>
        </pc:picChg>
        <pc:picChg chg="add mod">
          <ac:chgData name="Jens Rimbach" userId="db99a48b-7a76-4c46-a96c-c92e207e5ee5" providerId="ADAL" clId="{1C56B22B-D1D4-4272-ADCF-1613993310FF}" dt="2022-06-01T09:35:13.141" v="34" actId="1076"/>
          <ac:picMkLst>
            <pc:docMk/>
            <pc:sldMk cId="432953776" sldId="256"/>
            <ac:picMk id="6" creationId="{06BE9DF4-70A7-5CF6-2488-5759B5A622FB}"/>
          </ac:picMkLst>
        </pc:picChg>
        <pc:picChg chg="del">
          <ac:chgData name="Jens Rimbach" userId="db99a48b-7a76-4c46-a96c-c92e207e5ee5" providerId="ADAL" clId="{1C56B22B-D1D4-4272-ADCF-1613993310FF}" dt="2022-05-19T07:19:09.600" v="2" actId="478"/>
          <ac:picMkLst>
            <pc:docMk/>
            <pc:sldMk cId="432953776" sldId="256"/>
            <ac:picMk id="7" creationId="{672FDC5F-DE89-857F-6399-274F5813AA45}"/>
          </ac:picMkLst>
        </pc:picChg>
      </pc:sldChg>
      <pc:sldChg chg="add del setBg">
        <pc:chgData name="Jens Rimbach" userId="db99a48b-7a76-4c46-a96c-c92e207e5ee5" providerId="ADAL" clId="{1C56B22B-D1D4-4272-ADCF-1613993310FF}" dt="2022-06-01T09:43:18.901" v="39" actId="47"/>
        <pc:sldMkLst>
          <pc:docMk/>
          <pc:sldMk cId="127479018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D43D02-2B51-1B19-B78E-B712292E0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8B652E8-592A-6544-7FE4-E7A92DBDA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EAB356-1402-A689-6C33-EBA3A0F7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E6899C3-D7EE-4A07-5DBA-98954490A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6842D4B-70E9-703E-4C7A-E54103C2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851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8001A2-A011-C80A-1EFD-0BAADFCB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A36C86-5F0B-7408-0322-03F70EFE6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78E34B8-8E55-6118-D47A-2F7AF3B8B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45BEFC-E977-8EFB-5DC6-ADE8CBA2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61893B-6ECB-A512-59B9-5AA63188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67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6173923-C7A1-31E2-6FE9-D63DFC5976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60C8083-7FD5-A407-CFF6-9E9054246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80FA29-12D0-1EFB-2106-50739B98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5079DE-8D28-4003-E7CF-AE614083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1FF8050-648F-914E-81BF-572BCF68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41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8E561A-0BFB-F6ED-48A9-0526A7FF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294E2B-7288-1078-C9A6-925D9C6EE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59C798-7416-E863-3B9D-261CC95C6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5AC43A-829D-485F-9CC1-9FB7E6F1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F3AD862-9FE9-01B9-A6DE-5469C792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914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2C1E6B-5490-A255-CC13-944E473CA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19742D9-DFF5-45F1-1AF8-977B96FD4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54EDCA-C465-5691-1DC7-51ADDBF9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5B678F-AF2B-B010-A9B9-2D892760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97EABD-FA4D-1733-9728-DEDF617B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26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9308D6-6DE7-1D86-1C23-E8E22D89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E1B03A-12F9-6CC1-ACDE-2220BCFB8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5BC55AE-DF19-429B-C6D5-5E62E26E0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B28D95-8570-18BD-7064-6931898B2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DBCD0CC-4B01-E5BB-FFFF-C92C3F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A0CC2F6-0894-0AF0-EC4B-D5F94BA2C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853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80C466-A49E-2C8C-07AB-FED8FCEA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DF95D25-7C66-B881-2874-C1539BA55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6CED79E-4E8C-34B2-DD07-6BB195953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895A604-C64A-CDEB-5397-3210126A0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8C7B097-3EC1-B0F7-05F7-B1DEF38DF2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6A19B9F-3E73-9479-230E-CD07EB0F6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30C872F-0F2F-3F16-B037-3140E3DB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FC0E6CC-5514-3795-6777-AB7926BE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864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A4455C-A95B-D873-B01E-4DF434A0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893614C-43F0-6C17-4167-38D33C21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8B14FB1-6453-AE72-7BDC-1FF78CAFB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54B0C1-9CBF-3F7C-5A57-C5EF7416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37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138F7EB-A8AD-DFA5-C06D-090E0BBB6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A6A270D-D68B-68FB-43E6-EB14513E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9366433-20D1-604B-E1DB-D4D3045A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020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160E63-C4A7-CCC7-0FD0-229FD22FF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872B8F-C90F-C131-EE20-11A93DF1F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34722A1-67CE-938F-9A4B-DF67F8589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E0E2D45-686C-1DD4-1496-16BA5F706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0563077-38C9-41F0-458C-5AAC9BDF3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0B656F4-8C12-CD5A-2220-4B8F89A6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4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177D72-7744-D35F-9034-552B60013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24FA00A-089F-E747-E0DE-8A69F2321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0DC4BA-A03F-8494-0FDD-7C965CB66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C6C6C78-22D9-6FE5-103A-015CC190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0A66902-EBA6-0038-FD7F-8DC00B71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1E1E57A-E257-64F1-0ED4-D9B041858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496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D528B74-CE60-C2F2-88B5-4406E2F1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9818015-4575-EC51-B757-BE11E9320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0DAB154-CE33-6A7E-28E1-2D085D4A1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6D2C5-857B-4405-B7A9-234F161EF190}" type="datetimeFigureOut">
              <a:rPr lang="nb-NO" smtClean="0"/>
              <a:t>01.06.2022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82818E-C8D4-B557-7067-976D19C2F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44863C-D08D-CDF2-C17D-F20A518C9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EC014-426A-4FAC-8AB8-17A533975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038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E3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0B07873F-E72D-12FA-FC37-E3381CED2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538" y="0"/>
            <a:ext cx="8362462" cy="3919904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FB896A01-CDB5-9661-F793-7E9430C7B32B}"/>
              </a:ext>
            </a:extLst>
          </p:cNvPr>
          <p:cNvSpPr txBox="1"/>
          <p:nvPr/>
        </p:nvSpPr>
        <p:spPr>
          <a:xfrm>
            <a:off x="208182" y="3199788"/>
            <a:ext cx="63317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800" b="1" dirty="0">
                <a:latin typeface="Montserrat" panose="00000500000000000000" pitchFamily="2" charset="0"/>
              </a:rPr>
              <a:t>Videoopptak</a:t>
            </a:r>
          </a:p>
          <a:p>
            <a:r>
              <a:rPr lang="nb-NO" sz="4800" b="1" dirty="0">
                <a:latin typeface="Montserrat" panose="00000500000000000000" pitchFamily="2" charset="0"/>
              </a:rPr>
              <a:t>av undervisningen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55568D9-1603-566E-4091-FAB361ABE4D3}"/>
              </a:ext>
            </a:extLst>
          </p:cNvPr>
          <p:cNvSpPr txBox="1"/>
          <p:nvPr/>
        </p:nvSpPr>
        <p:spPr>
          <a:xfrm>
            <a:off x="3306947" y="5270260"/>
            <a:ext cx="82881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>
                <a:latin typeface="Montserrat" panose="00000500000000000000" pitchFamily="2" charset="0"/>
              </a:rPr>
              <a:t>Informasjon om personvern finner du på</a:t>
            </a:r>
          </a:p>
          <a:p>
            <a:r>
              <a:rPr lang="nb-NO" sz="3600" b="1" dirty="0">
                <a:latin typeface="Montserrat" panose="00000500000000000000" pitchFamily="2" charset="0"/>
              </a:rPr>
              <a:t>https://fagskoleninord.no/opptak</a:t>
            </a:r>
          </a:p>
        </p:txBody>
      </p:sp>
      <p:pic>
        <p:nvPicPr>
          <p:cNvPr id="3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4E93AFB2-8B03-A853-3636-E5309D342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82" y="224887"/>
            <a:ext cx="4074844" cy="1624545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06BE9DF4-70A7-5CF6-2488-5759B5A622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09" y="4938861"/>
            <a:ext cx="1650618" cy="165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5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Jens Rimbach</dc:creator>
  <cp:lastModifiedBy>Jens Rimbach</cp:lastModifiedBy>
  <cp:revision>1</cp:revision>
  <dcterms:created xsi:type="dcterms:W3CDTF">2022-05-19T06:33:13Z</dcterms:created>
  <dcterms:modified xsi:type="dcterms:W3CDTF">2022-06-01T09:43:26Z</dcterms:modified>
</cp:coreProperties>
</file>